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9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112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223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38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514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383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42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449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574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966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35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597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5BBEA-AFD0-48AA-8BD3-18741675D5DB}" type="datetimeFigureOut">
              <a:rPr lang="en-IN" smtClean="0"/>
              <a:t>30-12-2021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F2BBF-AC56-46FD-94B6-3B8042F6DF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46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10F8-916A-49C0-96B8-E40EE522C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988" y="295153"/>
            <a:ext cx="9470020" cy="987381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QIP CENTER </a:t>
            </a:r>
            <a:br>
              <a:rPr lang="en-US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INDIAN INSTITUTE OF TECHNOLOGY INDORE</a:t>
            </a:r>
            <a:endParaRPr lang="en-IN" sz="28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265B9-FB98-48E0-9A35-759E8D6A6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138" y="1710032"/>
            <a:ext cx="4617719" cy="657982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Participation Certificate</a:t>
            </a:r>
            <a:endParaRPr lang="en-IN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54BBB41-01D7-498E-9BFA-9EFE1F21F972}"/>
              </a:ext>
            </a:extLst>
          </p:cNvPr>
          <p:cNvSpPr txBox="1">
            <a:spLocks/>
          </p:cNvSpPr>
          <p:nvPr/>
        </p:nvSpPr>
        <p:spPr>
          <a:xfrm>
            <a:off x="330198" y="3088361"/>
            <a:ext cx="9245600" cy="1638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This is to certify that Ms./Mr./Mrs./Dr. ________________________has participated in online short-term course titled “...........................................................” conducted as a part of quality improvement program, organized by the Department of……………………… , IIT Indore from….................to ….................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4FBA92E-6152-458E-82BD-D14EED421694}"/>
              </a:ext>
            </a:extLst>
          </p:cNvPr>
          <p:cNvSpPr txBox="1">
            <a:spLocks/>
          </p:cNvSpPr>
          <p:nvPr/>
        </p:nvSpPr>
        <p:spPr>
          <a:xfrm>
            <a:off x="-1" y="6191250"/>
            <a:ext cx="9905999" cy="671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Course Coordinator 		   Course Co-Coordinator 	  Coordinator, QIP</a:t>
            </a:r>
            <a:endParaRPr lang="en-IN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48289B-2B5D-4ED3-9F16-4E21A89B9739}"/>
              </a:ext>
            </a:extLst>
          </p:cNvPr>
          <p:cNvSpPr/>
          <p:nvPr/>
        </p:nvSpPr>
        <p:spPr>
          <a:xfrm>
            <a:off x="217990" y="266701"/>
            <a:ext cx="9470020" cy="629614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DBCCD76-4135-414B-AB56-513A5F0E2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483" y="1268618"/>
            <a:ext cx="1777512" cy="17435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FFFB58C-E920-457A-8E05-C2A2F3B03E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347" t="1132" r="12262" b="9598"/>
          <a:stretch/>
        </p:blipFill>
        <p:spPr>
          <a:xfrm>
            <a:off x="512373" y="1310986"/>
            <a:ext cx="1777512" cy="1831501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5876631-9312-4CCA-8F16-805429A2050C}"/>
              </a:ext>
            </a:extLst>
          </p:cNvPr>
          <p:cNvCxnSpPr/>
          <p:nvPr/>
        </p:nvCxnSpPr>
        <p:spPr>
          <a:xfrm>
            <a:off x="419100" y="6067425"/>
            <a:ext cx="2019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D6D5F4-FAE7-45AA-9AFA-BDF82C438AF6}"/>
              </a:ext>
            </a:extLst>
          </p:cNvPr>
          <p:cNvCxnSpPr/>
          <p:nvPr/>
        </p:nvCxnSpPr>
        <p:spPr>
          <a:xfrm>
            <a:off x="4133850" y="6115050"/>
            <a:ext cx="2019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02AF304-83A4-4BFA-A628-59A731DDB2BF}"/>
              </a:ext>
            </a:extLst>
          </p:cNvPr>
          <p:cNvCxnSpPr/>
          <p:nvPr/>
        </p:nvCxnSpPr>
        <p:spPr>
          <a:xfrm>
            <a:off x="7419975" y="6105525"/>
            <a:ext cx="2019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40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67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Book Antiqua</vt:lpstr>
      <vt:lpstr>Bookman Old Style</vt:lpstr>
      <vt:lpstr>Calibri</vt:lpstr>
      <vt:lpstr>Calibri Light</vt:lpstr>
      <vt:lpstr>Copperplate Gothic Bold</vt:lpstr>
      <vt:lpstr>Times New Roman</vt:lpstr>
      <vt:lpstr>Office Theme</vt:lpstr>
      <vt:lpstr>QIP CENTER  INDIAN INSTITUTE OF TECHNOLOGY INDORE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FOR CONTINUING EDUCATION  INDIAN INSTITUTE OF TECHNOLOGY INDORE 453552</dc:title>
  <dc:creator>HP</dc:creator>
  <cp:lastModifiedBy>Surya Prakash</cp:lastModifiedBy>
  <cp:revision>13</cp:revision>
  <dcterms:created xsi:type="dcterms:W3CDTF">2020-09-26T03:07:26Z</dcterms:created>
  <dcterms:modified xsi:type="dcterms:W3CDTF">2021-12-29T21:46:38Z</dcterms:modified>
</cp:coreProperties>
</file>